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858000" cy="9144000"/>
  <p:embeddedFontLst>
    <p:embeddedFont>
      <p:font typeface="EB Garamond" charset="0"/>
      <p:regular r:id="rId13"/>
      <p:bold r:id="rId14"/>
      <p:italic r:id="rId15"/>
      <p:boldItalic r:id="rId16"/>
    </p:embeddedFont>
    <p:embeddedFont>
      <p:font typeface="EB Garamond Medium" charset="0"/>
      <p:regular r:id="rId17"/>
      <p:bold r:id="rId18"/>
      <p:italic r:id="rId19"/>
      <p:bold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Public Sans" charset="0"/>
      <p:regular r:id="rId25"/>
    </p:embeddedFont>
    <p:embeddedFont>
      <p:font typeface="Tahoma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516" y="210"/>
      </p:cViewPr>
      <p:guideLst>
        <p:guide orient="horz" pos="2395"/>
        <p:guide orient="horz" pos="1429"/>
        <p:guide orient="horz" pos="149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66674" y="0"/>
            <a:ext cx="9058274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/>
                <a:gridCol w="1717616"/>
                <a:gridCol w="810463"/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009650" y="1038225"/>
            <a:ext cx="813435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Task-2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9" y="929238"/>
            <a:ext cx="6343649" cy="3566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025" y="266699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Login / signup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1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952725"/>
            <a:ext cx="6129335" cy="4000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295275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New Plan Page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JM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2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904421"/>
            <a:ext cx="5810249" cy="3810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175" y="265211"/>
            <a:ext cx="24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My Plan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6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37137"/>
            <a:ext cx="2722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https://github.com/20csa24</a:t>
            </a:r>
            <a:endParaRPr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426</Words>
  <Application>Microsoft Office PowerPoint</Application>
  <PresentationFormat>On-screen Show (16:9)</PresentationFormat>
  <Paragraphs>54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EB Garamond</vt:lpstr>
      <vt:lpstr>Times New Roman</vt:lpstr>
      <vt:lpstr>EB Garamond Medium</vt:lpstr>
      <vt:lpstr>Calibri</vt:lpstr>
      <vt:lpstr>Public Sans</vt:lpstr>
      <vt:lpstr>Tahoma</vt:lpstr>
      <vt:lpstr>Noto Sans Symbols</vt:lpstr>
      <vt:lpstr>EB Garamond SemiBold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8</cp:revision>
  <dcterms:created xsi:type="dcterms:W3CDTF">2020-08-13T11:21:00Z</dcterms:created>
  <dcterms:modified xsi:type="dcterms:W3CDTF">2023-10-31T07:22:17Z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